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8"/>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93"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154" y="7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2/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549733" y="2767280"/>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68A01467-0E27-41D8-BB45-A9E589F14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61" y="0"/>
            <a:ext cx="3677265" cy="6858000"/>
          </a:xfrm>
          <a:prstGeom prst="rect">
            <a:avLst/>
          </a:prstGeom>
        </p:spPr>
      </p:pic>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7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lnSpcReduction="100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to report of data findings.</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04825"/>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08311"/>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685339"/>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2"/>
          <a:stretch>
            <a:fillRect/>
          </a:stretch>
        </p:blipFill>
        <p:spPr>
          <a:xfrm>
            <a:off x="686292" y="0"/>
            <a:ext cx="10255045" cy="6411247"/>
          </a:xfrm>
          <a:prstGeom prst="rect">
            <a:avLst/>
          </a:prstGeom>
        </p:spPr>
      </p:pic>
      <p:sp>
        <p:nvSpPr>
          <p:cNvPr id="6" name="slide1">
            <a:extLst>
              <a:ext uri="{FF2B5EF4-FFF2-40B4-BE49-F238E27FC236}">
                <a16:creationId xmlns:a16="http://schemas.microsoft.com/office/drawing/2014/main" id="{AC1217A2-623F-4E87-93F4-C3CD272C7DB6}"/>
              </a:ext>
            </a:extLst>
          </p:cNvPr>
          <p:cNvSpPr txBox="1">
            <a:spLocks/>
          </p:cNvSpPr>
          <p:nvPr/>
        </p:nvSpPr>
        <p:spPr>
          <a:xfrm>
            <a:off x="9690674" y="0"/>
            <a:ext cx="2501326" cy="446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a:hlinkClick r:id="rId3"/>
              </a:rPr>
              <a:t>Highlight Job title 2</a:t>
            </a:r>
            <a:endParaRPr lang="en-us" sz="2400" dirty="0">
              <a:hlinkClick r:id="rId3"/>
            </a:endParaRP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6296</TotalTime>
  <Words>1196</Words>
  <Application>Microsoft Office PowerPoint</Application>
  <PresentationFormat>Widescreen</PresentationFormat>
  <Paragraphs>138</Paragraphs>
  <Slides>25</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25</vt:i4>
      </vt:variant>
    </vt:vector>
  </HeadingPairs>
  <TitlesOfParts>
    <vt:vector size="47"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36</cp:revision>
  <dcterms:created xsi:type="dcterms:W3CDTF">2022-03-07T03:26:23Z</dcterms:created>
  <dcterms:modified xsi:type="dcterms:W3CDTF">2022-04-14T02:05:00Z</dcterms:modified>
</cp:coreProperties>
</file>